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MATEMÁTICA · AULA 74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da Potenciação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valem para a mesma base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da potenciação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2³×3² pode ser simplificado somando os expoentes?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propriedades da potenciação só valem entre potências de MESMA base.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propriedades, todas exigindo a mesma base.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Produto de mesma base: soma expoentes (3⁴×3²=3⁶)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Potência de potência: multiplica expoentes ((2³)²=2⁶)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2³×3² NÃO vira 6⁵ — bases diferentes não se combinam somando expoentes.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Simplifique 5⁷÷5³.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Mesma base (5)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Subtrai os expoentes: 7−3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5⁴ = 625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a mesma base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Simplifique 3⁴×3² usando a propriedade do produto de potências.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aplicar uma propriedade, confirme: as bases envolvidas são iguais?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3⁴×3²=3⁶=729.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Potência de um produto distribui o expoente a cada fator.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Bases diferentes: calcule cada potência separadamente.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Potências de base 10 e notação científica.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2026-09-16T13:20:20Z</dcterms:created>
  <dcterms:modified xsi:type="dcterms:W3CDTF">2026-09-16T13:20:20Z</dcterms:modified>
</cp:coreProperties>
</file>