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 Científica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muito grandes ou muito pequenos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Potências de base 10 e notação científica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escrever a distância da Terra ao Sol (150.000.000 km) de um jeito mais compacto?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Notação científica escreve um número como a×10ⁿ, com o primeiro fator sempre entre 1 e 10.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expoente indica o tamanho do número.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Números grandes: expoente positivo (45.000=4,5×10⁴)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Números pequenos: expoente negativo (0,00032=3,2×10⁻⁴)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32×10¹ NÃO é notação científica válida — 32 não está entre 1 e 10.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320 para notação científica.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32×10¹ está errado (32&gt;10)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Ajustar: 3,2×10²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Primeiro fator entre 1 e 10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fator entre 1 e 10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45.000 para notação científica.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Confira sempre: o primeiro fator está entre 1 e 10?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4,5×10⁴.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científica evita escrever muitos zeros.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a×10ⁿ, sempre com 1≤a&lt;10.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Expoentes fracionários.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