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4 · MATEMÁTICA · AULA 76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Expoentes Fracionários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ponte com os radicais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Expoentes fracionários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significaria elevar um número a 1/2?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Potenciação, Radiciação e Álgebra · Aula 76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a^(1/n) é exatamente igual a ⁿ√a — mesma operação, duas notações.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Potenciação, Radiciação e Álgebra · Aula 76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regra geral estende essa ideia a qualquer expoente m/n.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9^(1/2) = √9 = 3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a^(m/n) = ⁿ√(aᵐ)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Potenciação, Radiciação e Álgebra · Aula 76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Expoente fracionário e radical não são assuntos diferentes — são a mesma coisa.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Potenciação, Radiciação e Álgebra · Aula 76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8^(2/3).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8^(2/3) = ³√(8²)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 ³√64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 4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Potenciação, Radiciação e Álgebra · Aula 76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Mesma operação, duas formas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Potenciação, Radiciação e Álgebra · Aula 76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Escreva 9^(1/2) na forma de radical, e calcule seu valor.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Ao ver um expoente fracionário, converta para radical se ajudar a visualizar.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Potenciação, Radiciação e Álgebra · Aula 76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9^(1/2)=√9=3.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propriedades da potenciação continuam valendo com expoentes fracionários.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Denominador do expoente = índice do radical.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Radicais e propriedades da radiciação.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Potenciação, Radiciação e Álgebra · Aula 76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2026-09-16T13:20:20Z</dcterms:created>
  <dcterms:modified xsi:type="dcterms:W3CDTF">2026-09-16T13:20:20Z</dcterms:modified>
</cp:coreProperties>
</file>