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Radiciação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Produto, quociente e raiz de raiz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Radicais e propriedades da radiciação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√(9+16) é igual a √9+√16?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propriedade para raiz de produto e de quociente — mas NÃO para raiz de soma.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propriedades válidas, e uma armadilha para evitar.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ⁿ√(a×b) = ⁿ√a × ⁿ√b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ⁿ√(a/b) = ⁿ√a / ⁿ√b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raiz da soma NÃO é a soma das raízes — essa propriedade simplesmente não existe.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√25 com √9+√16.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√25 = 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√9+√16 = 3+4 = 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 diferentes!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e quociente, não soma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√(4×9) de duas formas: direto e usando a propriedade da raiz do produto.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"distribuir" uma raiz, confira: é produto/quociente, ou soma/subtração?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Direto: √36=6. Pela propriedade: √4×√9=2×3=6. Os dois caminhos coincidem.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de uma raiz multiplica os índices.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separe a raiz de uma soma em soma de raízes.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Operações com radicais.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