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Operações com Radicais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radicais semelhantes se somam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Operações com radicais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√2+√3 pode virar um único radical, tipo √5?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radicais semelhantes (mesmo índice e radicando) se somam ou subtraem diretamente.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Simplificar antes pode revelar radicais semelhantes escondidos.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3√2+5√2 = 8√2 (semelhantes)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√50=5√2 e √18=3√2, então √50−√18=2√2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√2 e √3 têm radicandos diferentes — a soma permanece como √2+√3, sem simplificar.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√3×√12.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√3×√12 = √36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Radicais semelhantes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3√2+5√2.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dizer que dois radicais não se somam, tente simplificar os dois primeiro.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radicais semelhantes (mesmo índice e radicando): (3+5)√2=8√2.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 de radicais seguem as propriedades da aula anterior.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Simplifique antes de somar — pode revelar semelhança escondida.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Simplificação de radicais.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