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Simplificação de Radicais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Decompor em fatores primos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Simplificação de radicais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 algum jeito sistemático de simplificar √72, ou é só tentativa e erro?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Decompor o radicando em fatores primos revela exatamente o que pode sair do radical.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Extrai-se todo fator cujo expoente é múltiplo do índice.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72 = 2³×3²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√72 = 2×3×√2 = 6√2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Parar de simplificar cedo demais é comum — confira se ainda sobra algo a extrair.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³√54.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 = 2×3³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³√54 = 3×³√2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3³√2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Fatorar e extrair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√72, decompondo 72 em fatores primos.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simplificar, confira: algum fator restante ainda forma uma potência exata do índice?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72=2³×3². √72=√(2²×2×3²)=2×3×√2=6√2.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radical está totalmente simplificado quando nada mais pode ser extraído.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Decompor em fatores primos torna a simplificação sistemática.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Racionalização de denominadores.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