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Erros Frequentes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Sinal, ordem, arredondamento, leitura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Erros frequentes: sinais, prioridade das operações, arredondamento e interpretação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Errar uma conta sempre significa não saber matemática?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maioria das contas erradas se encaixa em quatro categorias, mesmo entre quem domina o conteúdo.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tipos de erro respondem pela maioria das contas erradas.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Erro de sinal: não distribuir corretamente um sinal negativo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Erro de ordem das operações: somar antes de multiplicar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Arredondamento cedo demais: acumula erro ao longo da conta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Erro de interpretação: resolver "o problema errado" com contas certas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erro de conta é sempre falta de conhecimento — na maioria das vezes é descuido de sinal, ordem, arredondamento ou leitura.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+ 2 × 3 calculado como (5 + 2) × 3 = 21.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multiplicação vem antes da adição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+ 2 × 3 = 5 + 6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11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erros mais comuns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e corrija o erro: "-(7-10) = -7-10 = -17".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revisar uma conta errada, verifique essas quatro categorias antes de refazer tudo do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erro é de sinal: o sinal negativo deveria ser distribuído aos dois termos dentro do parênteses. O correto é -(7-10)=-7+10=3.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Conhecer essas categorias ajuda a revisar uma conta de forma mais direcionada.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Sinal, ordem das operações, arredondamento precoce e interpretação — os quatro suspeitos de sempre.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Calculadora: quando ajuda, quando atrapalha e como conferir resultados.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