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MATEMÁTICA · AULA 80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Racionalização de Denominadores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Eliminando a raiz de baixo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Racionalização de denominadores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Racionalizar é a mesma coisa que arredondar o radical do denominador?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 numerador e denominador pelo mesmo radical reescreve a fração — de forma exata, não aproximada.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Denominadores com soma usam o conjugado.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1/√2 = √2/2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Denominador a+√b: multiplica pelo conjugado a−√b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Racionalizar não aproxima nada — é uma transformação exata.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Racionalize 1/(2+√3).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Multiplicar por (2−√3)/(2−√3)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(4−3) no denominador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2−√3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 por 1 disfarçado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Racionalize o denominador de 1/√2.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racionalizar um denominador com soma, lembre do conjugado — troque o sinal do meio.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Multiplicando numerador e denominador por √2: (1×√2)/(√2×√2)=√2/2.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conjugado usa a diferença de quadrados para eliminar o radical.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Multiplicar por √a/√a preserva o valor da fração.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Expressões algébricas e valor numérico.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2026-09-16T13:20:20Z</dcterms:created>
  <dcterms:modified xsi:type="dcterms:W3CDTF">2026-09-16T13:20:20Z</dcterms:modified>
</cp:coreProperties>
</file>