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81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Expressões Algébricas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numérico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Expressões algébricas e valor numérico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 a letra x numa expressão como 3x+5?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expressão algébrica generaliza uma expressão numérica — letras no lugar de valores específicos.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numérico é obtido substituindo cada variável e calculando.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3x+5 para x=4: 3×4+5=17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x² para x=−2: (−2)²=4, não −2²=−4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Substituir um valor negativo sem parênteses muda o resultado: −2² ≠ (−2)².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x²−2x+1 para x=−2.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(−2)²−2×(−2)+1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4+4+1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9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Substituir com cuidado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valor numérico de 3x+5 para x=4.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substituir um número negativo numa potência, sempre coloque parênteses ao redor dele.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3×4+5=12+5=17.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numérico muda conforme o valor atribuído à variável.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use parênteses ao substituir um valor negativo.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Monômios e termos semelhantes.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