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Monômios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Coeficiente, parte literal e termos semelhantes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Monômios e termos semelhantes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3x² e 3x são o mesmo tipo de termo, só porque os dois têm a letra 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 semelhantes exigem a MESMA parte literal, incluindo o mesmo expoente.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monômio tem um coeficiente e uma parte literal.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5x²y: coeficiente 5, parte literal x²y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4xy e −2xy: semelhantes (mesma parte literal)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3x² e 3x têm expoentes diferentes — não são semelhantes, mesmo com a mesma variável.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3x² e 3x podem ser somados diretamente?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variável (x)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Expoentes diferentes (² e ¹)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são semelhantes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parte literal,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monômio 5x²y, identifique o coeficiente e a parte literal.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dois monômios, confira: a parte literal é exatamente igual?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Coeficiente: 5. Parte literal: x²y.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parte literal precisa ser idêntica, expoente por expoente.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variável não basta — o expoente também precisa ser igual.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Operações com monômios.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