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MATEMÁTICA · AULA 83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Operações com Monômios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 exige semelhança, multiplicação não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Operações com monômios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 multiplicar 3x² por 2x³, os dois precisam ser termos semelhantes primeiro?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Multiplicação e divisão de monômios funcionam com qualquer parte literal — só a soma exige semelhança.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Multiplicar aplica a propriedade da potenciação à parte literal.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3x²×2x³ = 6x⁵ (soma os expoentes)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12x⁵÷4x² = 3x³ (subtrai os expoentes)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5x²+3x³ NÃO pode ser simplificado — os expoentes são diferentes.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5x²+3x².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São semelhantes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Soma os coeficientes: 5+3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8x²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Multiplicar não exige semelhança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5x²+3x².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somar, confira semelhança. Antes de multiplicar, isso não é necessário.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São semelhantes: (5+3)x²=8x².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Somar exige mesma parte literal; multiplicar e dividir, não.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Multiplicação e divisão sempre funcionam, com qualquer parte literal.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Polinômios e classificação.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2026-09-16T13:20:20Z</dcterms:created>
  <dcterms:modified xsi:type="dcterms:W3CDTF">2026-09-16T13:20:20Z</dcterms:modified>
</cp:coreProperties>
</file>