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4 · MATEMÁTICA · AULA 84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Polinômios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Número de termos e grau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Polinômios e classificação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polinômio 2x⁴−5x+7x², qual é o grau? É o expoente do primeiro termo?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84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grau de um polinômio é o MAIOR expoente entre seus termos, não o do primeiro termo escrito.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84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Polinômios se classificam pelo número de termos.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Binômio: 2 termos. Trinômio: 3 termos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Grau do monômio: soma dos expoentes da parte literal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84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ordem em que os termos aparecem não define o grau — o maior expoente, sim.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84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é o grau de 2x⁴−5x+7x²?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Termos: x⁴, x, x²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Maior expoente: 4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Grau do polinômio: 4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84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maior expoente decide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84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Classifique 3x+2 quanto ao número de termos.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achar o grau, procure o MAIOR expoente entre todos os termos, não só o primeiro.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84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Binômio (dois termos).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termo independente é aquele sem parte literal.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Grau = maior expoente entre todos os termos, em qualquer ordem.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Adição e subtração de polinômios.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84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2026-09-16T13:20:20Z</dcterms:created>
  <dcterms:modified xsi:type="dcterms:W3CDTF">2026-09-16T13:20:20Z</dcterms:modified>
</cp:coreProperties>
</file>