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 e Subtração de Polinômios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Distribuir o sinal por completo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polinômios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subtrair um polinômio de outro, o sinal de menos se aplica só ao primeiro termo?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Subtrair um polinômio distribui o sinal de menos a TODOS os seus termos, não só ao primeiro.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e subtrair agrupa os termos semelhantes.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Somar: agrupa e soma termos semelhantes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Subtrair: distribui o menos, depois agrupa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(x²+3x)−(2x−5) NÃO é x²+3x−2x−5 — o −5 também troca de sinal.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Subtraia (2x−5) de (x²+3x).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(x²+3x)−(2x−5)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x²+3x−2x+5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x²+x+5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se aplica a tudo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(2x²+3x−1) com (x²−5x+4).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tirar os parênteses numa subtração, distribua o sinal a todos os termos de dentro.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Agrupando termos semelhantes: (2x²+x²)+(3x−5x)+(−1+4)=3x²−2x+3.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Organize o resultado em ordem decrescente de grau.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Subtrair um polinômio é somar o oposto de cada termo.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Multiplicação de polinômios.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