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4 · MATEMÁTICA · AULA 86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Multiplicação de Polinômios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Todos os termos, com todos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Multiplicação de polinômios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 multiplicar (x+2) por (x+3), dá pra multiplicar só os primeiros termos e só os últimos?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86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Multiplicar dois binômios exige multiplicar CADA termo do primeiro por CADA termo do segundo.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86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produto notável (a+b)² é só um caso particular dessa mesma regra.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(x+2)(x+3) = x²+3x+2x+6 = x²+5x+6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(a+b)² = a²+2ab+b²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86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(x+2)(x+3) NÃO é x²+6 — faltam os termos cruzados.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86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Multiplique 2x por (3x²−4x+1).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2x×3x² − 2x×4x + 2x×1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6x³−8x²+2x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86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Todos os termos, com todos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86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Multiplique 2x por (3x²−4x+1).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 multiplicar dois binômios, confira: multipliquei todos os quatro pares possíveis?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86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2x×3x²−2x×4x+2x×1=6x³−8x²+2x.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Nenhuma fórmula é atalho mágico — todas vêm da distributiva completa.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Quatro produtos parciais numa multiplicação de dois binômios.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Divisão algébrica simples.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86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2026-09-16T13:20:20Z</dcterms:created>
  <dcterms:modified xsi:type="dcterms:W3CDTF">2026-09-16T13:20:20Z</dcterms:modified>
</cp:coreProperties>
</file>