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MATEMÁTICA · AULA 87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Divisão Algébrica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Termo a termo, ou pelo método da chave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Divisão algébrica simples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 dividir um polinômio inteiro por um monômio, divido só o primeiro termo?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Dividir um polinômio por um monômio exige dividir CADA termo, não só o primeiro.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dividir por um binômio, usa-se o método da chave.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(6x³−9x²+3x)÷3x = 2x²−3x+1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Verificação: quociente × divisor = dividendo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de dividir todos os termos é o erro mais comum desta aula.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Divida (x²+5x+6) por (x+2).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x²+5x+6 = (x+2)(x+3)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Quociente: x+3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Resto: 0 (divisão exata)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Dividir cada termo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Divida (6x³−9x²+3x) por 3x.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de dividir, sempre verifique multiplicando o quociente pelo divisor.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termo dividido por 3x: 6x³÷3x−9x²÷3x+3x÷3x=2x²−3x+1.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divisão é exata quando o resto é zero.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Sempre verifique multiplicando o quociente pelo divisor.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2026-09-16T13:20:20Z</dcterms:created>
  <dcterms:modified xsi:type="dcterms:W3CDTF">2026-09-16T13:20:20Z</dcterms:modified>
</cp:coreProperties>
</file>