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Calculadora com Espírito Crítico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ajuda, quando atrapalha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Calculadora: quando ajuda, quando atrapalha e como conferir resultados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calculadora garante que o resultado está certo?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calculadora só executa exatamente o que foi digitado — não garante que a expressão digitada estava certa.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calculadora ajuda em contas longas, mas exige atenção na digitação.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Esquecer parênteses é um erro clássico: 10/2+3 ≠ 10/(2+3)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estimativa (Aula 3) pega esse tipo de erro imediatamente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que, se a calculadora deu aquele número, o número está automaticamente correto.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÷ (4 + 1), mas alguém digitou 20 ÷ 4 + 1 na calculadora.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Digitado errado: 20 ÷ 4 + 1 = 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Correto: 20 ÷ (4+1)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20 ÷ 5 = 4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Erros comuns de digitação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uma situação em que usar a calculadora ajuda sem prejudicar o aprendizado, e outra em que seu uso substitui um raciocínio que deveria ser feito.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parênteses antes de aceitar o resultado de uma calculadora.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aberta — exemplo de ajuda: conferir uma conta longa já resolvida manualmente. Exemplo de prejuízo: usar a calculadora para decidir se deve somar ou dividir, em vez de raciocinar sobre a operação correta antes de calcular.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Estimar antes e conferir depois continua sendo necessário, mesmo com calculadora.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calculadora executa fielmente o que foi digitado — certo ou errado.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Planilhas: tabelas, fórmulas simples, organização de dados e gráficos básicos.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