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100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Tese, argumento, fundamentação e refutação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Argumentação: tese, argumento, fundamentação e refutação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"Isso é errado porque sim": isso convence alguém de verdade?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argumento sem fundamentação concreta (dado, exemplo, citação) não tem força persuasiva real.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elos da cadeia argumentativa.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Tese: o ponto de vista central defendido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Argumento: a razão que sustenta a tese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Fundamentação: dado, exemplo, citação que dá força ao argumento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Refutação: antecipa e neutraliza um contra-argumento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basta afirmar uma opinião com convicção para ser um argumento válido.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leitura deveria ser incentivada, pois desenvolve o pensamento crítico": qual é a tese?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 de vista central defendido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"A leitura deveria ser incentivada"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resto é o argumento que a sustenta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Tese, argumento, fundamentação, refutação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tese em: "A leitura de ficção deveria ser incentivada nas escolas, pois desenvolve o pensamento crítico dos alunos."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argumento sem fundamentação concreta é apenas uma opinião repetida.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Tese: a leitura de ficção deveria ser incentivada nas escolas.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Tese (o quê) → argumento (por quê) → fundamentação (com que prova) → refutação.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Espinha dorsal de qualquer texto argumentativo sólido.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intertextualidade e interdiscursividade.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100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