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PORTUGUÊS · AULA 101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Intertextualidade e Interdiscursividade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Explícita e implícita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Intertextualidade e interdiscursividade: explícita e implícita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propaganda usa uma frase famosa de música: por que essa e não outra qualquer?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Intertextualidade não exige citação explícita — paródia, paráfrase e alusão também dialogam com outros textos, de forma implícita.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 de intertextualidade, e um conceito mais amplo.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Explícita: citação, epígrafe, referência marcada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Implícita: paródia (critica), paráfrase (reafirma), alusão (sutil)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Interdiscursividade: diálogo entre discursos sociais, não entre textos específicos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intertextualidade só existe quando há citação marcada.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propaganda que usa o tom típico do discurso religioso, sem citar texto algum: o que é isso?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um texto específico sendo citado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Dialoga com um discurso social mais amplo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Interdiscursividade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Explícita, implícita e interdiscursividade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como explícita ou implícita: uma citação entre aspas com o nome do autor indicado.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Reconheceu uma referência sem marcação explícita? É intertextualidade implícita, não ausência dela.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Intertextualidade explícita (fonte claramente marcada).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paródia e toda alusão também são intertextualidade — só que implícita.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discussão sobre múltiplas vozes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polifonia, vozes e posições no texto.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2026-09-19T11:20:39Z</dcterms:created>
  <dcterms:modified xsi:type="dcterms:W3CDTF">2026-09-19T11:20:39Z</dcterms:modified>
</cp:coreProperties>
</file>