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102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Polifonia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Vozes e posições no texto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Polifonia, vozes e posições no texto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assinado por um único autor só pode expressar a opinião desse autor?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um texto de autoria única pode ser polifônico, incorporando vozes de outros sujeitos ou grupos sociais.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de incorporar outra voz.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Discurso direto: reproduz a fala literalmente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Discurso indireto: relata a fala sem reproduzi-la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Discurso indireto livre: mistura a voz do narrador e do personagem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Polifonia na argumentação: apresentar a voz do oponente antes de refutar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texto expressa uma única voz — a do autor.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"Ela disse que não iria": que tipo de discurso?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fala não é reproduzida literalmente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Está integrada à voz do narrador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Discurso indireto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Discurso direto, indireto, indireto livre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quanto ao tipo de discurso: "Ela disse: 'Não vou à festa.'"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que apresenta "o que dizem os críticos" antes de refutar já está sendo polifônico.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Discurso direto (fala reproduzida literalmente, com verbo de elocução e pontuação própria).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Polifonia é sobre número de vozes representadas, não número de autores.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Conecta diretamente com a refutação vista na aula de argumentação.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ironia, humor e crítica como estratégias textuais,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