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PORTUGUÊS · AULA 103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Ironia, Humor e Crítica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Estratégias textuais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Ironia, humor e crítica como estratégias textuais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charge engraçada pode, ao mesmo tempo, fazer uma crítica séria?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humor não anula a seriedade da crítica — muitas vezes é justamente a estratégia que a torna mais eficaz e memorável.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conceitos, uma função em comum.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Ironia: afirma o contrário do que quer dizer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Humor: combina ironia, exagero, jogo de palavras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Crítica social: frequente objetivo por trás do humor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riso desarma a defesa do leitor, abrindo espaço à reflexão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humor e crítica social são incompatíveis.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"Que dia lindo!", dito debaixo de forte chuva: que recurso?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Afirma o contrário da situação real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contexto revela a intenção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Ironia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Ironia, humor e crítica social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"Que dia lindo!", dito debaixo de forte chuva, é um exemplo de ironia.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descartar um texto humorístico como "só piada", pergunte que crítica ele pode estar fazendo.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frase afirma o contrário do que a situação real sugere (um dia ruim, chuvoso), e o contraste entre o dito e o contexto revela a intenção irônica.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coesão, coerência, argumentação, intertextualidade, polifonia e humor.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Charges e sátiras usam o riso para tornar a crítica mais acessível e difícil de refutar.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2026-09-19T11:20:39Z</dcterms:created>
  <dcterms:modified xsi:type="dcterms:W3CDTF">2026-09-19T11:20:39Z</dcterms:modified>
</cp:coreProperties>
</file>