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PORTUGUÊS · AULA 104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Charge, Cartum, Tirinha e Meme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não verbal com humor e crítica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Linguagem não verbal: charge, cartum, tirinha e meme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entender um meme, é preciso conhecer algo além do que está escrito nele?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Charge critica um fato atual (efêmera); cartum critica um comportamento humano genérico (atemporal) — mesma linguagem, permanência diferente.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gêneros, quatro critérios de distinção.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Charge: crítica a fato/personagem atual, vida curta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Cartum: crítica a comportamento humano genérico, atemporal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Tirinha: narrativa curta, efeito cômico no último quadro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Meme: imagem + texto curto, depende de referência cultural compartilhada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charge, cartum, tirinha e meme como sinônimos de "desenho engraçado".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charge sobre um político específico, publicada há 10 anos: ainda faz sentido hoje?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Depende de contexto noticioso específico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contexto já passou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Perde parte do sentido — efêmera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gêneros de humor gráfico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charge de cartum quanto à permanência temporal da crítica.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crítica ainda faria sentido daqui a 10 anos? Se não, é charge, não cartum.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charge critica um fato ou personagem específico e atual, tornando-se rapidamente datada; o cartum critica um comportamento humano genérico e atemporal, permanecendo compreensível por muito mais tempo.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critério decisivo: permanência temporal, estrutura fixa ou referência cultural exigida.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Base para a leitura crítica de textos multimodais do dia a dia.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infográfico, gráfico e tabela como texto.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Multimodalidade e Leitura de Imagem · Aula 104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2026-09-19T11:24:36Z</dcterms:created>
  <dcterms:modified xsi:type="dcterms:W3CDTF">2026-09-19T11:24:36Z</dcterms:modified>
</cp:coreProperties>
</file>