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PORTUGUÊS · AULA 105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Infográfico, Gráfico e Tabela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como texto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Infográfico, gráfico e tabela como texto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conjunto de números e ícones organizados também é um "texto"?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Infográficos, gráficos e tabelas são textos multimodais, com regras próprias de leitura — não são apenas ilustração de dados.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formatos, três formas de organizar dados.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Infográfico: hierarquia visual guia o que é mais importante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 de barras: compara quantidades entre categorias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 de linha: mostra evolução ao longo do tempo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 de pizza: mostra proporção de partes num todo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Tabela: exige cruzamento de linhas e colunas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Restringir o conceito de "texto" a frases organizadas em parágrafos.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Mostrar a evolução da temperatura ao longo do ano: qual gráfico usar?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Preciso mostrar mudança ao longo do tempo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comparação entre categorias nem proporção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Gráfico de linha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Infográfico, gráficos e tabelas como texto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tipo de gráfico é mais adequado para mostrar a evolução da temperatura de uma cidade ao longo de um ano?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interpretar um gráfico, identifique que tipo de relação ele representa: comparação, evolução ou proporção.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de linha (mostra evolução de um valor ao longo do tempo).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o tipo certo de gráfico para cada dado é uma decisão editorial.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Habilidade cobrada diretamente em provas de interpretação do ENEM.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propaganda e campanha publicitária.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2026-09-19T11:24:36Z</dcterms:created>
  <dcterms:modified xsi:type="dcterms:W3CDTF">2026-09-19T11:24:36Z</dcterms:modified>
</cp:coreProperties>
</file>