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PORTUGUÊS · AULA 106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Propaganda e Campanha Publicitária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Elementos persuasivos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Propaganda e campanha publicitária: elementos persuasivos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propaganda de perfume está me convencendo com dados técnicos, ou com outra coisa?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existe uma única fórmula de persuasão — cada propaganda escolhe estrategicamente um apelo conforme o produto e o público-alvo.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apelos persuasivos.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Emocional: identificação, desejo, sensação (perfume, moda)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Racional/informativo: dados e comparações concretas (eletrônicos)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Autoridade: especialista ou celebridade transferindo confiança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Imagem e slogan se articulam numa única unidade de sentido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propaganda persuade da mesma forma, com argumentos lógicos.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Anúncio de remédio com médico de jaleco recomendando: que apelo?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credibilidade vem da figura do especialista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dado técnico nem emoção pura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Apelo de autoridade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apelos persuasivos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 o apelo persuasivo predominante: um anúncio de smartphone que lista capacidade de bateria, câmera e velocidade do processador.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propaganda quer que eu sinta algo, que eu raciocine, ou que eu confie em uma autoridade?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Apelo racional/informativo (foco em dados técnicos e vantagens concretas do produto).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público-alvo se revela pela linguagem, pelas imagens e pelo tom da peça.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Leitura crítica da publicidade é habilidade central de letramento midiático.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texto multimodal integrado (verbal + visual + sonoro), última aula do módulo.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2026-09-19T11:24:36Z</dcterms:created>
  <dcterms:modified xsi:type="dcterms:W3CDTF">2026-09-19T11:24:36Z</dcterms:modified>
</cp:coreProperties>
</file>