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PORTUGUÊS · AULA 107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Texto Multimodal Integrado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Verbal + visual + sonoro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Texto multimodal integrado: verbal + visual + sonoro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cena, com música de suspense ou música alegre, passaria a mesma sensação?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sentido de um texto multimodal integrado não é a soma das partes isoladas — emerge da interação entre os modos verbal, visual e sonoro.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modos, uma única construção de sentido.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Modo verbal: informação explícita e direta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Modo visual: emoção, contexto e estética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Modo sonoro: direciona a expectativa emocional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Trocar um modo pode mudar todo o sentido da cena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imagem sozinha já determina o sentido de uma cena.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Cena de perseguição com trilha cômica em vez de tensa: muda o sentido?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imagem continua a mesma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Só a trilha sonora muda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cena passa a parecer uma comédia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Verbal, visual e sonoro integrados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por que o sentido de um texto multimodal integrado não é apenas a soma de suas partes isoladas.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analisar uma cena, pergunte separadamente: o que a imagem diz? O que o som diz? O que a fala diz?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 sentido final emerge da interação entre os modos (verbal, visual, sonoro) — cada modo sozinho comunica algo diferente do que comunicam quando combinados, e é essa combinação que produz o efeito completo.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módulo cobriu humor gráfico, dados como texto, propaganda e integração de modos.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Nenhum modo isolado determina sozinho o sentido de um texto multimodal.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2026-09-19T11:24:36Z</dcterms:created>
  <dcterms:modified xsi:type="dcterms:W3CDTF">2026-09-19T11:24:36Z</dcterms:modified>
</cp:coreProperties>
</file>