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Tema, Tese e Ideia Principal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passo de qualquer questão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identificar tema, tese e ideia principal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terminar de ler um texto de prova, qual é a primeira pergunta que você deveria se fazer?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é do que se fala (neutro e amplo); tese é o que se defende (específica e implica posicionamento) — dois textos com o mesmo tema podem ter teses opostas.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em três camadas.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Tema: assunto geral ("sobre o que o texto fala?")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Tese: posição defendida ("o que o autor defende?")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Ideia principal: sustenta a organização de cada parágrafo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Estratégia: tema → tese → ideia principal de cada parágrafo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tema (assunto geral) com tese (posicionamento específico).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textos falam sobre "redução da maioridade penal": têm a mesma tese?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tema (assunto) é o mesmo nos dois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um pode defender uma posição diferente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Tema igual não implica tese igual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Tema, tese e ideia principal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tema de tese, com um exemplo de cada, a partir do assunto "redes sociais".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ideia principal nem sempre está na primeira frase do parágrafo.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Tema: redes sociais (assunto geral); tese possível: "as redes sociais têm efeito negativo predominante sobre a saúde mental dos jovens" (posicionamento específico sobre o tema).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sequência de leitura evita respostas apressadas em questões de banca.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técnicas de interpretação orientada a provas.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localização de informação explícita vs.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