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PORTUGUÊS · AULA 109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Explícito vs. Inferência Legítima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o erro da extrapolação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Localização de informação explícita vs. inferência legítima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"Segundo o texto" pede que você repita o que está escrito, ou que conclua algo a partir dele?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109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Inferência legítima decorre necessariamente do texto; extrapolação usa conhecimento externo ou generaliza além do que o texto sustenta.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109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níveis de leitura.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Explícita: dita literalmente, localizável por busca direta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Inferência legítima: conclusão necessária a partir do texto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Extrapolação: vai além do que o texto permite deduzir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Teste: essa conclusão é a única possível a partir do texto?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109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conclusão não-literal é inválida, ou aceitar qualquer conclusão possível como válida.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109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Texto sobre uma cidade específica conclui "todos os brasileiros leem pouco": inferência ou extrapolação?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Generaliza para o país inteiro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texto só falava de uma cidade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Extrapolação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109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Explícito, inferência e extrapolação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109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Classifique: o texto diz "João chegou atrasado à reunião" — a afirmação "João chegou atrasado" é explícita, inferência ou extrapolação?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Extrapolação costuma soar plausível para quem já sabe do assunto — mas o texto não a sustenta.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109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Explícita — está dita literalmente no texto.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teste decisivo: a conclusão decorre necessariamente do texto, ou exige conhecimento externo?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Habilidade central em provas CESPE/CEBRASPE e similares.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paráfrase correta vs.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109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2026-09-19T11:32:22Z</dcterms:created>
  <dcterms:modified xsi:type="dcterms:W3CDTF">2026-09-19T11:32:22Z</dcterms:modified>
</cp:coreProperties>
</file>