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PORTUGUÊS · AULA 110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Paráfrase Correta vs. Distorção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armadilhas de reformulação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Paráfrase correta vs. distorção de sentido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aumento de preços afetou as vendas" e "as vendas afetaram o aumento de preços": dizem a mesma coisa?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 palavras-chave repetidas não basta — é preciso verificar se a relação lógica entre os elementos foi preservada.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distorções clássicas de banca.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 de sujeito e objeto da 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Inversão de causa e consequência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Generalização indevida ("alguns" vira "todos")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Restrição indevida (estreita o escopo original)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 de grau/intensidade ("pode" vira "sempre")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Validar uma paráfrase só porque usa as mesmas palavras-chave do texto original.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crise gerou desemprego" virou "o desemprego gerou a crise": que distorção?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Trocou quem é causa e quem é efeito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relação lógica se inverteu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Inversão de causa e consequência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cinco distorções de paráfrase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Julgue: original "A crise gerou desemprego"; paráfrase "O desemprego gerou a crise". Correta ou distorcida? Nomeie a distorção, se houver.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sujeito, objeto, causa/consequência e grau — não só o vocabulário.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Distorcida — inversão de causa e consequência.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Comparação item a item é a estratégia mais segura de checagem.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das habilidades mais cobradas em provas de concurso.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"de acordo com o texto" vs.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2026-09-19T11:32:22Z</dcterms:created>
  <dcterms:modified xsi:type="dcterms:W3CDTF">2026-09-19T11:32:22Z</dcterms:modified>
</cp:coreProperties>
</file>