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 Acordo com o Texto" vs. "O Autor Afirma"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armadilha da voz citada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 acordo com o texto" vs. "o autor afirma que" — armadilha de banca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"Segundo o economista X, a medida é ineficaz": essa opinião é do autor do texto, ou de outra pessoa?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 acordo com o texto" inclui vozes citadas; "o autor afirma" exige atribuição específica à voz do próprio autor.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comandos, amplitudes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"De acordo com o texto": comando amplo, inclui fontes citadas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"O autor afirma que": comando restrito, só a voz do autor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Marcas de voz citada: "segundo", "para X", aspas, verbos de elocução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Armadilha: atribuir ao autor uma opinião de fonte citada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Atribuir automaticamente ao autor qualquer opinião presente no texto.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questão diz "o autor defende que a medida é ineficaz", citando o trecho do economista 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opinião é do economista X, não do autor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comando exige voz específica do autor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questão está incorreta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dos dois comandos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trecho "Segundo o economista X, a medida é ineficaz", a quem pertence a opinião "a medida é ineficaz"?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Viu "segundo", aspas ou um verbo de elocução? A opinião pode não ser do autor.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economista X (fonte citada), não ao autor do texto.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atribuir uma opinião ao autor, verifique se ela está marcada como discurso de outra pessoa.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Armadilha extremamente recorrente em provas CESPE/CEBRASPE.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referências pronominais em contexto de questão.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