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PORTUGUÊS · AULA 112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Referências Pronominais em Questão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técnica da substituição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Referências pronominais em contexto de questão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"O gerente informou o cliente que ele havia recebido o pagamento": quem recebeu, o gerente ou o cliente?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proximidade não garante que um pronome se refira ao substantivo mais próximo — é preciso testar cada candidato pela substituição.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técnica de resolução.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Substituir o pronome por cada candidato possível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Verificar qual substituição gera sentido coerente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Usar o contexto mais amplo do texto para decidir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Pronomes como "isso"/"isto" podem retomar uma oração inteira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Assumir que o pronome sempre retoma o substantivo mais próximo.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"O projeto foi aprovado sem debate. Isso gerou revolta": o que "isso" retoma?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é uma palavra isolada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Retoma toda a oração anterior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"O projeto ter sido aprovado sem debate"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técnica de substituição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 "O gerente informou o cliente que ele havia recebido o pagamento", explique a ambiguidade e como o contexto mais amplo do texto poderia resolvê-la.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Frases do tipo "informou/avisou/disse que ele" são clássicas de questão de referência pronominal.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 aberta — espera-se que o aluno explique que "ele" pode retomar tanto "o gerente" quanto "o cliente", e que apenas informações do contexto mais amplo do texto (quem de fato recebeu o pagamento, segundo outras frases) permitiriam decidir com segurança.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Testar candidatos pela substituição é mais confiável que assumir o mais próximo.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Retoma diretamente a coesão referencial já estudada.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negação, restrição e universalização como distratores.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Interpretação Orientada a Provas · Aula 112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2026-09-19T11:32:22Z</dcterms:created>
  <dcterms:modified xsi:type="dcterms:W3CDTF">2026-09-19T11:32:22Z</dcterms:modified>
</cp:coreProperties>
</file>