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Negação, Restrição e Universalização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distratores mais usados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Negação, restrição e universalização como distratores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medida reduziu a inflação" e "a medida não reduziu a inflação": uma palavra pode inverter tudo?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Bancas constroem distratores inserindo sutilmente uma negação, restrição ou universalização numa afirmação que, sem elas, seria verdadeira.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marcadores sensíveis.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Negação: insere/remove "não", inverte o valor de verdade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Restrição: "apenas", "só", "exclusivamente" — limita indevidamente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Universalização: "todos", "sempre", "nunca" — estende indevidamente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Estratégia: grifar essas palavras em cada alternativa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questões de prova rápido demais, sem atenção a palavras pequenas.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"Alguns estudos mostram" virou "todos os estudos mostram": que distorção?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Estendeu "alguns" para "todos"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texto original era restrito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Universalização indevida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Negação, restrição, universalização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tipo de distrator: original "alguns estudos mostram esse efeito"; alterada "todos os estudos mostram esse efeito".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Grife mentalmente "não", "só", "todos", "sempre" em cada alternativa antes de responder.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Universalização — estende a todos os casos ('todos') uma afirmação que originalmente era restrita ('alguns').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 efeito exato de cada palavra pequena com o que o texto realmente afirma.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a estratégia de Certo/Errado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relações lógico-semânticas (causa, concessão, condição, oposição).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