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Lógico-Semânticas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Causa, condição, concessão, oposição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lógico-semânticas: causa, concessão, condição, oposição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 chover, o evento será cancelado" e "embora chova, o evento não será cancelado": mesma relação?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relação responde a uma pergunta lógica diferente: por quê (causa), sob que hipótese (condição), apesar de quê (concessão), ou simples contraste (oposição).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relações, quatro perguntas.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Causa: motivo direto e já ocorrido (porque, já que)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Condição: hipótese futura (se, caso, desde que)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Concessão: obstáculo reconhecido, mas superado (embora, apesar 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Oposição: contraste simples, sem hierarquia (mas, porém)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conectivos de causa, condição, concessão e oposição como intercambiáveis.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"Embora chova, o evento não será cancelado": que relação?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chuva é reconhecida como obstáculo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não impede a conclusão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Concessão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relações lógico-semânticas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relação lógico-semântica em "Cancelamos o evento porque choveu".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Concessão reconhece um obstáculo e o supera; oposição só contrasta, sem hierarquia entre as ideias.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 ("porque" indica o motivo direto e já ocorrido do cancelamento).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pergunta que o conectivo responde evita confundir as quatro relações.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Pré-requisito direto para a estratégia Certo/Errado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questões Certo/Errado (CESPE) — estratégia de eliminação.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