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Certo/Errado (CESPE)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 de eliminação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Certo/Errado (CESPE): estratégia de eliminação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frase longa, basta a maior parte estar correta para marcá-la como certa?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formato Certo/Errado, um único detalhe incorreto torna toda a afirmação ERRADA — não existe "parcialmente certo".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checklist que reúne toda a caixa de ferramentas do módulo.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Explícito, inferência legítima ou extrapolação?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Paráfrase preserva sentido, ou tem distorção?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Voz atribuída corretamente (autor x fonte citada)?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Pronome resolvido corretamente?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Há negação/restrição/universalização indevida?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relação lógico-semântica está correta?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a afirmação pela impressão geral, em vez de checar cada unidade separadamente.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afirmação tem 9 de 10 informações corretas, mas uma está errada: certa ou errada?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"parcialmente certo"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único erro invalida tudo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afirmação é ERRADA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checklist completa de verificação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afirmação Certo/Errado com 9 entre 10 informações corretas ainda pode ser considerada totalmente errada?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frases longas em unidades de checagem antes de decidir Certo ou Errado.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no formato Certo/Errado não existe "parcialmente certo" — um único detalhe incorreto invalida toda a afirmação, independentemente de quanto do restante esteja correto.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a afirmação em unidades menores é sempre mais seguro que julgar de uma vez.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 todas as ferramentas das aulas anteriores deste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textos científico, jornalístico e literário — diferenças de leitura,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