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PORTUGUÊS · AULA 116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Textos Científico, Jornalístico e Literário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Diferenças de leitura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Textos científico, jornalístico e literário — diferenças de leitura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lê um artigo científico da mesma forma que lê um poema?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estratégia de leitura precisa se adaptar ao tipo de texto — o que é adequado ao texto científico é inadequado ao literário.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textos, três expectativas de leitura.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Científico: precisão terminológica, elimina ambiguidade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Jornalístico: clareza factual, hierarquização da informação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Literário: ambiguidade produtiva, leitura conotativa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tipo exige um tipo diferente de atenção do leitor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Buscar uma única interpretação "correta" em qualquer tipo de texto, inclusive no literário.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poema admite mais de uma leitura válida: isso é um defeito do texto?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texto literário estrutura sentido em camadas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Ambiguidade é produtiva, não erro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Múltiplas leituras podem ser igualmente válidas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Científico, jornalístico e literário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por que a leitura de um texto científico busca eliminar ambiguidade, enquanto a leitura de um texto literário admite ambiguidade produtiva.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interpretar, pergunte que tipo de texto é esse — a estratégia de leitura muda conforme a resposta.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texto científico busca precisão e objetividade máxima, evitando múltiplas interpretações; o texto literário estrutura seu sentido a partir de camadas de significado e recursos conotativos, admitindo mais de uma leitura legítima, desde que sustentada pelo próprio texto.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cobriu toda a caixa de ferramentas de interpretação orientada a provas.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conectando técnica de prova com sensibilidade ao gênero do texto.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2026-09-19T11:32:22Z</dcterms:created>
  <dcterms:modified xsi:type="dcterms:W3CDTF">2026-09-19T11:32:22Z</dcterms:modified>
</cp:coreProperties>
</file>