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PORTUGUÊS · AULA 117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Literatura e Sociedade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texto literário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Literatura e sociedade: o que é texto literário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texto sobre amor é sempre literatura?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literariedade não está no tema, mas no tratamento estético e elaborado da linguagem, com predomínio da função poética.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relação de diálogo, não de espelho.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Função estética: a forma de dizer é tão importante quanto o conteúdo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Literatura dialoga com a sociedade, sem ser um espelho simples dela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mesmo tema pode ser tratado de forma literária ou não literária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obra pode contestar os valores de sua própria época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literatura se define pelo tema tratado, não pela forma da linguagem.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notícia e um conto sobre a mesma enchente: o que diferencia os dois?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Mesmo assunto, tratamentos diferentes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notícia busca objetividade mínima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conto explora simbolismo e atmosfera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define o texto literário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 um texto sobre um tema "poético" (o amor, por exemplo) não é necessariamente literatura.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perguntar "de que fala o texto?", pergunte "como a linguagem foi trabalhada?".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literariedade não depende do tema tratado, mas do tratamento estético dado à linguagem — um texto sobre amor pode ser um artigo científico sobre relacionamentos, sem qualquer elaboração estética que o torne literário.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critério de literariedade está no tratamento da linguagem, não no assunto.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Teoria Literária.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linguagem literária (denotação, conotação e plurissignificação).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2026-09-19T11:37:10Z</dcterms:created>
  <dcterms:modified xsi:type="dcterms:W3CDTF">2026-09-19T11:37:10Z</dcterms:modified>
</cp:coreProperties>
</file>