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PORTUGUÊS · AULA 118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Literária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Denotação, conotação e plurissignificação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literária: denotação, conotação e plurissignificação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verso pode ter mais de um sentido correto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Plurissignificação é a capacidade de um texto literário sustentar mais de um sentido válido simultaneamente, sem que um cancele o outro.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Ambiguidade como recurso, não como erro.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Denotação: sentido literal. Conotação: sentido figurado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Plurissignificação: múltiplos sentidos coexistindo no mesmo trecho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Diferente da ambiguidade indesejada de um texto técnico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sentidos se somam e se sustentam, não geram confusão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ambiguidade poética como defeito, do mesmo jeito que num texto técnico.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sobre "o mar": só pode ser lido literalmente?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Leitura literal: descrição de um mar real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Leitura simbólica: o mar como metáfora da vida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coexistem sem se anular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Plurissignificação literária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a ambiguidade indesejada de um texto técnico e a plurissignificação de um texto literário.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uma segunda camada de sentido antes de fechar a interpretação de um trecho literário.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ambiguidade indesejada, múltiplos sentidos geram confusão e prejudicam a comunicação de uma informação precisa; na plurissignificação literária, a coexistência de sentidos é um recurso estético deliberado que enriquece o texto, sem gerar confusão.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Clareza única é virtude do texto técnico; plurissignificação bem construída é virtude do literário.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Retoma diretamente denotação, conotação e polissemia já estudadas.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gêneros literários (lírico, épico/narrativo e dramático).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2026-09-19T11:37:10Z</dcterms:created>
  <dcterms:modified xsi:type="dcterms:W3CDTF">2026-09-19T11:37:10Z</dcterms:modified>
</cp:coreProperties>
</file>