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PORTUGUÊS · AULA 119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Literários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Lírico, épico/narrativo e dramático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Gêneros literários: lírico, épico/narrativo e dramático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poema, um romance e uma peça de teatro se organizam da mesma forma?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gênero organiza voz e ação de um jeito diferente: eu lírico (lírico), narrador (épico/narrativo), diálogo direto sem mediação (dramático).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gêneros, três vozes centrais.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Lírico: eu lírico, expressão subjetiva, geralmente em verso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Épico/narrativo: narrador relatando fatos e 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Dramático: diálogo direto entre personagens, sem narrador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Rubricas e atos/cenas são exclusivos do dramático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"literatura" como categoria única, sem perceber as diferenças estruturais entre gêneros.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peça de teatro não tem narrador?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ação é apresentada diretamente pelo diálogo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voz mediadora contando os fatos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texto é concebido para ser encenado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gêneros literários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gênero literário tem como voz central o eu lírico?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quem "fala" nesse texto — um eu lírico, um narrador, ou os próprios personagens em diálogo?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gênero lírico.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voz central ajuda a reconhecer o gênero de um fragmento.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distinção entre narrador, eu lírico, personagem e autor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narrador, eu lírico, personagem e autor — distinções fundamentais.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Teoria Literária · Aula 119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2026-09-19T11:37:10Z</dcterms:created>
  <dcterms:modified xsi:type="dcterms:W3CDTF">2026-09-19T11:37:10Z</dcterms:modified>
</cp:coreProperties>
</file>