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PORTUGUÊS · AULA 120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Narrador, Eu Lírico, Personagem e Autor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Distinções fundamentais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Narrador, eu lírico, personagem e autor — distinções fundamentais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romance é narrado por um personagem cruel, isso significa que o autor também é cruel?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Narrador, eu lírico e personagem são construções textuais — não devem ser confundidos automaticamente com a pessoa real do autor.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instâncias, dentro e fora do texto.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Autor: pessoa real, existe fora do 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Narrador: voz construída do gênero épico/narrativo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Eu lírico: voz construída do gênero lírico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Personagem: figura que participa da 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Atribuir ao autor real qualquer opinião expressa por um narrador, eu lírico ou personagem.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narrador racista denuncia o racismo: o autor compartilha essa visão?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narrador é uma construção da obra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ser criado para fins de crítica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implica que o autor comparta a visão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instâncias e suas diferenças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um narrador-personagem cruel numa obra de ficção não deve ser automaticamente identificado com o autor real.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atribuir uma opinião ao autor, pergunte: essa fala é do narrador, do eu lírico ou de um personagem?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narrador é uma construção textual, um recurso de composição da obra — o autor pode criar deliberadamente um narrador com traços questionáveis para fins de crítica, reflexão ou construção de efeito literário, sem compartilhar pessoalmente esses traços.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voz do texto com autor real é um erro clássico de leitura crítica.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estratégia de análise de fragmento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como analisar um fragmento literário em prova,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2026-09-19T11:37:10Z</dcterms:created>
  <dcterms:modified xsi:type="dcterms:W3CDTF">2026-09-19T11:37:10Z</dcterms:modified>
</cp:coreProperties>
</file>