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PORTUGUÊS · AULA 121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 de Fragmento Literário em Prova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Interpretar, não parafrasear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analisar um fragmento literário em prova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Reescrever um fragmento com outras palavras já conta como "análise" dele?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 é explicar como a forma constrói o conteúdo e que efeito produz — não apenas reescrever o conteúdo com outras palavras.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passos de análise.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1. Identificar gênero literário e voz predominante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2. Localizar o tema ou situação central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3. Identificar recursos de linguagem relevantes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4. Relacionar forma e conteúdo, explicando o efeito produzido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parafrasear o conteúdo com efetivamente analisar o fragmento.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resposta só repete o que o fragmento diz com outras palavras: isso é suficiente?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conecta forma a efeito de sentido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considerada superficial, mesmo sem estar "errada"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explicar como o recurso constrói o sentido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passos de análise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os quatro passos de uma estratégia estruturada de análise de fragmento literário em prova.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identificar um recurso de linguagem, sempre pergunte: que efeito ele produz aqui?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 identificar o gênero literário e a voz predominante; (2) localizar o tema ou situação central; (3) identificar recursos de linguagem relevantes; (4) relacionar forma e conteúdo, explicando o efeito produzido pelos recursos identificados.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o que é texto literário, plurissignificação, gêneros e vozes do texto.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boa análise sempre conecta um recurso de linguagem a um efeito de sentido específico.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2026-09-19T11:37:10Z</dcterms:created>
  <dcterms:modified xsi:type="dcterms:W3CDTF">2026-09-19T11:37:10Z</dcterms:modified>
</cp:coreProperties>
</file>