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PORTUGUÊS · AULA 122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Trovadorismo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Cantigas de amor, amigo e escárnio/maldizer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Trovadorismo: cantigas de amor, amigo e escárnio/maldizer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cantiga de amigo, com voz feminina, foi escrita por uma mulher?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voz feminina da cantiga de amigo é uma convenção poética da época, construída por trovadores homens — não indício de autoria feminina.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cantiga.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Cantiga de amor: eu masculino, dama idealizada e inacessível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Cantiga de amigo: eu feminino, saudade do amado ausente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Cantiga de escárnio: crítica indireta, com ambiguidade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Cantiga de maldizer: crítica direta e explícita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eu lírico feminino implica autoria feminina.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que nomeia diretamente o alvo da crítica, sem disfarce: qual cantiga?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ambiguidade nem trocadilho escondendo o alvo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crítica é explícita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Cantiga de maldizer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cantigas trovadorescas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tipo de cantiga tem eu lírico masculino que expressa sofrimento por uma dama idealizada e inacessível?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voz do eu lírico é uma construção poética — não confunda com a biografia de quem escreveu.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Cantiga de amor.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Primeira escola literária em língua portuguesa, ligada à corte medieval.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Literatura Portuguesa.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Humanismo (teatro vicentino e a prosa de Gil Vicente).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2026-09-19T11:41:32Z</dcterms:created>
  <dcterms:modified xsi:type="dcterms:W3CDTF">2026-09-19T11:41:32Z</dcterms:modified>
</cp:coreProperties>
</file>