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PORTUGUÊS · AULA 123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Teatro vicentino e a prosa de Gil Vicente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Humanismo: teatro vicentino e a prosa de Gil Vicente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peça de teatro pode criticar a sociedade rindo dela, sem parecer um sermão?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Humanismo é um período de transição — Gil Vicente ainda opera com preocupações morais medievais, mas já observa tipos sociais de um jeito que aponta ao Renascimento.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Riso como instrumento de crítica social.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Gil Vicente: principal nome do teatro português, autor de autos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Sátira a clero, nobreza e comerciantes por seus vícios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Mistura de elementos eruditos e populares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"Auto da Barca do Inferno": julgamento de tipos sociais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Humanismo rompe totalmente com a mentalidade medieval.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Gil Vicente ainda critica pecado e salvação da alma, temas medievais?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Humanismo não é uma ruptura total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período de transição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Elementos medievais e renascentistas convivem na obra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teatro vicentino como crítica social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é o principal nome do teatro português do Humanismo, e como se chamam suas peças curtas de tom moral ou satírico?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tipo social satirizado (clero, nobreza, comerciante) e o vício associado a ele.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 Vicente; suas peças curtas são chamadas de autos.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riso satiriza tipos sociais por meio de personagens-tipo exagerados.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contraste com o Classicismo, mais racional e equilibrado.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Classicismo (Camões lírico e épico),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Portuguesa: Trovadorismo ao Classicismo · Aula 123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2026-09-19T11:41:32Z</dcterms:created>
  <dcterms:modified xsi:type="dcterms:W3CDTF">2026-09-19T11:41:32Z</dcterms:modified>
</cp:coreProperties>
</file>