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PORTUGUÊS · AULA 124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Camões lírico e épico (Os Lusíadas)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Classicismo: Camões lírico e épico (Os Lusíadas)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Camões escreveu poemas de amor e uma grande epopeia — é a mesma voz poética nos dois?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mesmo autor pode construir vozes textuais diferentes conforme o gênero: eu lírico nos sonetos, narrador épico em Os Lusíadas.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Razão, equilíbrio e o resgate clássico.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Classicismo: valoriza razão, equilíbrio e modelos greco-romanos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Lírica: medida velha (redondilhas) e medida nova (decassílabos)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Temas líricos: amor, desilusão, mudança constante da vida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Lusíadas: epopeia sobre as navegações portuguesas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mesmo autor produz sempre a mesma voz, independente do gênero.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"Mudam-se os tempos, mudam-se as vontades": lírica ou épica?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Expressa reflexão pessoal sobre a mudança da vida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Voz de eu lírico, não de narrador coletivo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Lírica camoniana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Camões lírico e épico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o Classicismo como escola literária, em contraste com a mentalidade medieval do Trovadorismo?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epopeia, o narrador celebra feitos coletivos; na lírica, o eu lírico expressa sentimento pessoal.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Classicismo valoriza a razão, o equilíbrio formal, a mitologia e os modelos literários greco-romanos, refletindo o espírito renascentista, em contraste com a mentalidade religiosa e a forma menos regular do período medieval.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Trovadorismo, Humanismo e Classicismo.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escola literária organiza voz e valores de um jeito próprio.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2026-09-19T11:41:32Z</dcterms:created>
  <dcterms:modified xsi:type="dcterms:W3CDTF">2026-09-19T11:41:32Z</dcterms:modified>
</cp:coreProperties>
</file>