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PORTUGUÊS · AULA 125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Quinhentismo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Literatura de informação e cartas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Quinhentismo: literatura de informação e cartas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 europeu do século XVI descreveria, pela primeira vez, uma terra e um povo desconhecidos?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Quinhentismo e Barroco · Aula 125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Carta de Caminha não é um relato neutro — reflete o ponto de vista, os interesses e o imaginário cultural de quem a escreveu.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Quinhentismo e Barroco · Aula 125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Literatura de informação, não de formação.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Quinhentismo: relatos, cartas e crônicas de viajantes europeus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Carta de Caminha (1500): documento fundador desse período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Olhar europeu idealizado: terra como um paraíso bíblico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Descrição combinada a interesse econômico e religioso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Quinhentismo e Barroco · Aula 125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 documentos históricos como relatos puramente objetivos e neutros.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Quinhentismo e Barroco · Aula 125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Carta descreve a terra como fértil e o povo como inocente: só descrição neutra?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Usa termos que remetem ao paraíso bíblico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Revela expectativas e imaginário europeu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Já embute justificativa para a colonização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Quinhentismo e Barroco · Aula 125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Literatura de informação e a Carta de Caminha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Quinhentismo e Barroco · Aula 125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Diferencie literatura de informação de literatura de formação.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sempre: que interesses (econômicos, religiosos) podem estar por trás dessa descrição?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Quinhentismo e Barroco · Aula 125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Literatura de informação são relatos e cartas de viajantes/colonizadores europeus sobre a nova terra, com finalidade prática; literatura de formação é a produção literária já feita dentro do Brasil, com identidade própria, em períodos posteriores.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Reconhecer o ponto de vista por trás do texto é essencial para leitura crítica de documentos históricos.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sobre os primeiros momentos da literatura em português no Brasil.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Barroco (cultismo, conceptismo, Gregório de Matos e Padre Vieira), última aula do módulo.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Quinhentismo e Barroco · Aula 125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2026-09-19T11:44:59Z</dcterms:created>
  <dcterms:modified xsi:type="dcterms:W3CDTF">2026-09-19T11:44:59Z</dcterms:modified>
</cp:coreProperties>
</file>