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PORTUGUÊS · AULA 126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Barroco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Cultismo, conceptismo, Gregório de Matos e Padre Vieira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Barroco: cultismo, conceptismo, Gregório de Matos e Padre Vieira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pessoa pode valorizar os prazeres da vida e, ao mesmo tempo, temer profundamente o pecado?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Barroco não resolve o conflito entre valores medievais e renascentistas — expõe esse conflito deliberadamente como seu traço definidor.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vertentes de um mesmo conflito.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Conflito barroco: mentalidade medieval x antropocentrismo renascentista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Cultismo: jogo formal com a linguagem (metáforas, hipérbatos)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Conceptismo: jogo com as ideias (argumentação, paradoxos)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Gregório de Matos (lírico/satírico) e Padre Vieira (sermões)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misturar prazer terreno e culpa religiosa numa mesma obra é incoerência do autor.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verso mistura desejo sensorial e temor religioso na mesma estrofe: é erro do poeta?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contradição malfeita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o efeito estético central do Barroco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Expõe o conflito, sem resolvê-lo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Cultismo, conceptismo e os dois grandes nomes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 o que é o "conflito barroco" (fusionismo), usando os conceitos de mentalidade medieval e antropocentrismo renascentista.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Jogo com o som e a forma? Cultismo. Jogo com a lógica das ideias? Conceptismo.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a expressão estética deliberada da tensão entre a mentalidade religiosa medieval (temor a Deus, ao pecado, à morte) e o antropocentrismo renascentista (valorização dos prazeres terrenos e dos sentidos), sem que o Barroco resolva esse conflito — ele o expõe através de contrastes e antíteses.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Quinhentismo e Barroco, dois momentos iniciais da literatura em português.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"Boca do Inferno": apelido de Gregório de Matos, marca de sua poesia satírica ácida.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Quinhentismo e Barroco · Aula 126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2026-09-19T11:44:59Z</dcterms:created>
  <dcterms:modified xsi:type="dcterms:W3CDTF">2026-09-19T11:44:59Z</dcterms:modified>
</cp:coreProperties>
</file>