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PORTUGUÊS · AULA 127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Arcadismo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Iluminismo, bucolismo, Cláudio Manuel da Costa e Gonzaga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Arcadismo: Iluminismo, bucolismo, Cláudio Manuel da Costa e Tomás A. Gonzaga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do exagero barroco, o que uma nova geração de escritores poderia querer fazer de diferente?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bucolismo não retrata a vida rural com fidelidade — é uma convenção estética clássica de fuga e simplicidade.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Reação ao Barroco, influência do Iluminismo.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Arcadismo: simplicidade, clareza, razão e equilíbrio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Bucolismo: pastor, pastora, locus amoenus (lugar ameno)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Convenção clássica, não observação realista do campo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Cláudio Manuel da Costa e Tomás Antônio Gonzaga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descrição idealizada do campo é um relato realista da vida rural.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poeta que vivia na cidade descreve a vida no campo como simples e feliz: é realista?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imagem segue uma convenção clássica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pretende ser observação fiel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bucolismo, recurso estético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Bucolismo e os poetas árcades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como o Arcadismo reage esteticamente ao Barroco.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Convenção poética não é o mesmo que retrato fiel da realidade.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Arcadismo busca simplicidade, clareza, razão e equilíbrio, em reação direta ao exagero, à complexidade formal e ao conflito dramático que caracterizavam o Barroco.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Cláudio Manuel da Costa e Gonzaga também estão ligados à Inconfidência Mineira.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sobre Arcadismo e Romantismo.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Romantismo — poesia (fases, ultrarromantismo, condoreirismo).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2026-09-19T11:49:10Z</dcterms:created>
  <dcterms:modified xsi:type="dcterms:W3CDTF">2026-09-19T11:49:10Z</dcterms:modified>
</cp:coreProperties>
</file>