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PORTUGUÊS · AULA 128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Romantismo — Poesia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Fases, ultrarromantismo, condoreirismo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Romantismo — poesia: fases, ultrarromantismo, condoreirismo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de tédio e desejo de morte e outro de forte apelo social são "românticos" da mesma forma?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gerações compartilham a valorização do sentimento sobre a razão, mas divergem radicalmente em tom e tema.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gerações, três tons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1ª geração: nacionalista/indianista (Gonçalves Dias)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2ª geração: ultrarromântica, "mal do século" (Álvares de Azevedo)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3ª geração: condoreira, social/abolicionista (Castro Alves)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Sentimento e subjetividade acima da razão árcade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"Romantismo" como um bloco único e uniforme.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fala de tédio, melancolia e amor impossível: que geração?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Sofrimento existencial intenso e teatral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Influência de poetas como Byron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Segunda geração, ultrarromântica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gerações românticas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três gerações da poesia romântica brasileira, e qual o traço central de cada uma?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tom (otimista, melancólico, engajado) antes de classificar a geração.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Primeira geração: nacionalista/indianista (exaltação da natureza e do índio); segunda geração: ultrarromântica (tédio, melancolia, morte, amor impossível); terceira geração: condoreira/social (engajamento social e político, sobretudo abolicionista).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condor simboliza voo alto e visão ampla — tom grandioso da terceira geração.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contraste com a prosa romântica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Romantismo — prosa (indianismo, regionalismo, romance urbano),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2026-09-19T11:49:11Z</dcterms:created>
  <dcterms:modified xsi:type="dcterms:W3CDTF">2026-09-19T11:49:11Z</dcterms:modified>
</cp:coreProperties>
</file>