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PORTUGUÊS · AULA 129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Romantismo — Prosa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Indianismo, regionalismo, romance urbano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Romantismo — prosa: indianismo, regionalismo, romance urbano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índio nobre e idealizado num romance é um retrato fiel dos povos indígenas?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índio idealizado do romance indianista é uma construção literária e ideológica, a serviço da identidade nacional — não um retrato antropológico.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vertentes, um mesmo projeto de identidade nacional.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Indianista: índio herói idealizado (José de Alencar: Iracema, O Guarani)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Regionalista: costumes e tipos de regiões do Brasil (O Sertanejo, O Gaúcho)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Urbano: costumes e relações sociais da cidade (Senhora, Lucíola)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José de Alencar: principal nome nas três vertentes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índio idealizado da literatura com um retrato realista dos povos indígenas.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índio de "Iracema" não é um retrato antropológico realista?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moldado por ideais europeus de heroísmo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Serve a um projeto de identidade nacional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construção literária, não etnografia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vertentes da prosa romântica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é o principal nome do romance indianista brasileiro, e cite uma obra sua dessa vertente.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o cenário é o campo idealizado, uma região específica do Brasil, ou a cidade?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José de Alencar; obras como "Iracema" ou "O Guarani".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Arcadismo e as duas faces do Romantismo: poesia e prosa.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Arcadismo e Romantismo reagem, cada um a seu modo, ao momento estético anterior.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Arcadismo e Romantismo · Aula 129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2026-09-19T11:49:11Z</dcterms:created>
  <dcterms:modified xsi:type="dcterms:W3CDTF">2026-09-19T11:49:11Z</dcterms:modified>
</cp:coreProperties>
</file>