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PORTUGUÊS · AULA 130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 social, psicologia e Machado de Assis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Realismo: crítica social, psicologia e Machado de Assis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expor hipocrisias escondidas, um autor deveria idealizar seus personagens ou analisá-los com distância crítica?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Realismo troca a idealização romântica por um olhar crítico e analítico, expondo interesses reais escondidos atrás do comportamento social.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narrador que observa de fora, com ironia.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ao idealismo romântico: olhar objetivo e crítico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Exposição de hipocrisias sociais e interesses disfarçados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Narrador machadiano: analítico e frequentemente irônico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Análise psicológica de motivações internas e autoengano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do Realismo o mesmo tipo de idealização de personagens do Romantismo.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defunto-autor narra sua própria vida: por que isso dá mais liberdade crítica?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Já morto, sem amarras sociais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comentar com total ironia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o narrador de "Memórias Póstumas de Brás Cubas"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 social e análise psicológica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como o olhar do Realismo sobre os personagens difere do olhar idealizado do Romantismo.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que motivação real o narrador expõe por trás do comportamento social aceitável?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Romantismo idealiza sentimentos e personagens (amor impossível, heróis nacionais); o Realismo observa personagens e sociedade com distanciamento crítico, expondo hipocrisias e interesses reais escondidos atrás de comportamentos aparentemente nobres.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Machado de Assis leva a postura realista a um refinamento psicológico único.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sobre os movimentos de fim do século XIX.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Naturalismo (cientificismo e Aluísio Azevedo).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2026-09-19T11:53:59Z</dcterms:created>
  <dcterms:modified xsi:type="dcterms:W3CDTF">2026-09-19T11:53:59Z</dcterms:modified>
</cp:coreProperties>
</file>