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17 · PORTUGUÊS · AULA 131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Naturalismo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Cientificismo e Aluísio Azevedo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Naturalismo: cientificismo e Aluísio Azevedo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Até que ponto o comportamento humano é escolha livre, e até que ponto é resultado do ambiente e da herança?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Realismo, Naturalismo, Parnasianismo e Simbolismo · Aula 131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Naturalismo radicaliza o Realismo com determinismo biológico e social — personagens com liberdade de escolha reduzida.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Realismo, Naturalismo, Parnasianismo e Simbolismo · Aula 131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Determinismo aplicado à narrativa.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Personagens determinados por hereditariedade e meio social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Comportamento tratado quase como observação científica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Foco em coletividades (cortiço, bairro), não só indivíduos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Aluísio Azevedo: "O Cortiço"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Realismo, Naturalismo, Parnasianismo e Simbolismo · Aula 131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Realismo e Naturalismo são exatamente a mesma coisa.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Realismo, Naturalismo, Parnasianismo e Simbolismo · Aula 131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"O Cortiço" atribui o comportamento dos moradores ao ambiente insalubre: isso é livre escolha?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ambiente "determina" o comportamento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Liberdade individual é reduzida na narrativa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Determinismo biológico e social em ação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Realismo, Naturalismo, Parnasianismo e Simbolismo · Aula 131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Determinismo biológico e social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Realismo, Naturalismo, Parnasianismo e Simbolismo · Aula 131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significa "determinismo biológico e social" no contexto do Naturalismo?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Pergunte: essa ação do personagem é apresentada como escolha livre, ou como resultado inevitável do meio?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Realismo, Naturalismo, Parnasianismo e Simbolismo · Aula 131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ideia de que o comportamento humano é fortemente moldado (determinado) pela hereditariedade (instintos, traços biológicos) e pelo meio social (pobreza, ambiente, falta de educação), com pouca margem para escolha livre e individual.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Naturalismo acrescenta uma explicação pseudocientífica ao comportamento humano.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Contraste direto com a psicologia individual do Realismo machadiano.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Parnasianismo ("a arte pela arte", Olavo Bilac, análise de soneto).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Realismo, Naturalismo, Parnasianismo e Simbolismo · Aula 131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2026-09-19T11:53:59Z</dcterms:created>
  <dcterms:modified xsi:type="dcterms:W3CDTF">2026-09-19T11:53:59Z</dcterms:modified>
</cp:coreProperties>
</file>