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PORTUGUÊS · AULA 132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Parnasianismo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 arte pela arte", Olavo Bilac, análise de soneto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Parnasianismo: "a arte pela arte", Olavo Bilac, análise de soneto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poema pode ser valorizado principalmente pela perfeição técnica de sua forma?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"Arte pela arte": o valor do poema está na perfeição formal (métrica, rima, vocabulário), não na emoção expressa.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Perfeição formal como critério estético central.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Soneto: 14 versos, dois quartetos e dois tercetos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Métrica regular (geralmente decassílabos) e rima elaborada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Vocabulário culto, referências à mitologia clássica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Olavo Bilac: "Profissão de Fé", "Língua Portuguesa"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bom poema precisa expressar emoção intensa.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soneto tecnicamente impecável, mas emocionalmente contido: tem menos mérito artístico?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critério parnasiano é a perfeição formal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ausência de mérito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o programa estético deliberado do movimento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Arte pela arte e a forma do soneto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significa o princípio da "arte pela arte" no Parnasianismo?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 a divisão em quartetos/tercetos e a "virada" de sentido no terceto final.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ideia de que o valor do poema está na perfeição formal e no trabalho técnico rigoroso (métrica, rima, vocabulário), mais do que na expressão de sentimentos pessoais ou no engajamento social.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Reage ao excesso de subjetividade romântica com rigor técnico.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Contraste direto com o subjetivismo do Simbolismo da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Simbolismo (misticismo, Cruz e Sousa, sonoridade e sinestesia), última aula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2026-09-19T11:53:59Z</dcterms:created>
  <dcterms:modified xsi:type="dcterms:W3CDTF">2026-09-19T11:53:59Z</dcterms:modified>
</cp:coreProperties>
</file>