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PORTUGUÊS · AULA 133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Simbolismo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Misticismo, Cruz e Sousa, sonoridade e sinestesia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Simbolismo: misticismo, Cruz e Sousa, sonoridade e sinestesia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pode tentar expressar algo além do que a razão e os sentidos comuns conseguem captar?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sinestesia não é erro de coerência — é o recurso deliberado do Simbolismo para sugerir uma experiência sensorial e espiritual mais complexa.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Sugerir, não descrever.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ao objetivismo naturalista e ao formalismo parnasiano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Musicalidade: aliterações, assonâncias, ritmo sonoro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Sinestesia sistemática: mistura deliberada de sentidos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Cruz e Sousa: misticismo e forte musicalidade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misturar sentidos diferentes numa imagem poética é incoerência.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"Uma cor que soa": é um erro de coerência sensorial?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Mistura deliberada de visão e audição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Sugere uma percepção mais unificada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sinestesia, recurso central do Simbolismo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Musicalidade e sinestesia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a sinestesia é considerada um recurso central e deliberado do Simbolismo, não um erro de coerência.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o poema em voz alta e preste atenção ao efeito sonoro antes mesmo do sentido literal.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Simbolismo busca deliberadamente expressar experiências sensoriais e espirituais complexas que não se encaixam num único sentido isolado, e a mistura de sentidos diferentes (sinestesia) sugere essa percepção mais unificada e misteriosa da experiência.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Realismo, Naturalismo, Parnasianismo e Simbolismo.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movimentos de fim do século XIX, cada um com foco estético distinto.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2026-09-19T11:53:59Z</dcterms:created>
  <dcterms:modified xsi:type="dcterms:W3CDTF">2026-09-19T11:53:59Z</dcterms:modified>
</cp:coreProperties>
</file>